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DEE4-5FF1-4FBD-88BA-543FCBD3EE0A}" type="datetimeFigureOut">
              <a:rPr lang="de-DE" smtClean="0"/>
              <a:t>14.09.2023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5EB7-A843-47D8-BA12-2D6D064CD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9725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DEE4-5FF1-4FBD-88BA-543FCBD3EE0A}" type="datetimeFigureOut">
              <a:rPr lang="de-DE" smtClean="0"/>
              <a:t>14.09.2023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5EB7-A843-47D8-BA12-2D6D064CD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3605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DEE4-5FF1-4FBD-88BA-543FCBD3EE0A}" type="datetimeFigureOut">
              <a:rPr lang="de-DE" smtClean="0"/>
              <a:t>14.09.2023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5EB7-A843-47D8-BA12-2D6D064CD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656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DEE4-5FF1-4FBD-88BA-543FCBD3EE0A}" type="datetimeFigureOut">
              <a:rPr lang="de-DE" smtClean="0"/>
              <a:t>14.09.2023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5EB7-A843-47D8-BA12-2D6D064CD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96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DEE4-5FF1-4FBD-88BA-543FCBD3EE0A}" type="datetimeFigureOut">
              <a:rPr lang="de-DE" smtClean="0"/>
              <a:t>14.09.2023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5EB7-A843-47D8-BA12-2D6D064CD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36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DEE4-5FF1-4FBD-88BA-543FCBD3EE0A}" type="datetimeFigureOut">
              <a:rPr lang="de-DE" smtClean="0"/>
              <a:t>14.09.2023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5EB7-A843-47D8-BA12-2D6D064CD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86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DEE4-5FF1-4FBD-88BA-543FCBD3EE0A}" type="datetimeFigureOut">
              <a:rPr lang="de-DE" smtClean="0"/>
              <a:t>14.09.2023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5EB7-A843-47D8-BA12-2D6D064CD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77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DEE4-5FF1-4FBD-88BA-543FCBD3EE0A}" type="datetimeFigureOut">
              <a:rPr lang="de-DE" smtClean="0"/>
              <a:t>14.09.2023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5EB7-A843-47D8-BA12-2D6D064CD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390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DEE4-5FF1-4FBD-88BA-543FCBD3EE0A}" type="datetimeFigureOut">
              <a:rPr lang="de-DE" smtClean="0"/>
              <a:t>14.09.2023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5EB7-A843-47D8-BA12-2D6D064CD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012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DEE4-5FF1-4FBD-88BA-543FCBD3EE0A}" type="datetimeFigureOut">
              <a:rPr lang="de-DE" smtClean="0"/>
              <a:t>14.09.2023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5EB7-A843-47D8-BA12-2D6D064CD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455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DEE4-5FF1-4FBD-88BA-543FCBD3EE0A}" type="datetimeFigureOut">
              <a:rPr lang="de-DE" smtClean="0"/>
              <a:t>14.09.2023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5EB7-A843-47D8-BA12-2D6D064CD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176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4DEE4-5FF1-4FBD-88BA-543FCBD3EE0A}" type="datetimeFigureOut">
              <a:rPr lang="de-DE" smtClean="0"/>
              <a:t>14.09.2023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B5EB7-A843-47D8-BA12-2D6D064CD5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444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960" y="2734056"/>
            <a:ext cx="22479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341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Buch3</dc:creator>
  <cp:lastModifiedBy>Buch3</cp:lastModifiedBy>
  <cp:revision>1</cp:revision>
  <dcterms:created xsi:type="dcterms:W3CDTF">2023-09-14T08:20:01Z</dcterms:created>
  <dcterms:modified xsi:type="dcterms:W3CDTF">2023-09-14T08:20:38Z</dcterms:modified>
</cp:coreProperties>
</file>